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2102B9-342E-4286-97BD-ED5530D7F2AE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3CA1DD-9A1E-4C0A-AF4E-D0C999E1CC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Экологический портал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НИЦ МКУР МФСА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www.ecoportalca.kz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3" descr="logotip mk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1306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ка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64" y="3808641"/>
            <a:ext cx="528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urkmen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43" y="4449991"/>
            <a:ext cx="5349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у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94" y="5241367"/>
            <a:ext cx="541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кир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55" y="4449991"/>
            <a:ext cx="5476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тад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7" y="5235017"/>
            <a:ext cx="5476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ка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2617"/>
            <a:ext cx="809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кир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10" y="488805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тадж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01" y="507855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turkmen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07855"/>
            <a:ext cx="819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у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8330"/>
            <a:ext cx="828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6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разделе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«Международные соглашения»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размещены международные договора и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конвенции,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подписанные и ратифицированные странами Центральной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352685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Environment Knowledge Hub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41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Молодежная сеть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7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3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Разделе «Оценка экосистем»:  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отчеты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оценки экосистем на пороге тысячелетия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Разработаны разделы </a:t>
            </a:r>
            <a:br>
              <a:rPr lang="ru-RU" sz="3200" dirty="0" smtClean="0"/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«Устойчивое развитие» </a:t>
            </a:r>
            <a:r>
              <a:rPr lang="ru-RU" sz="3200" dirty="0" smtClean="0"/>
              <a:t>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Green Growth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1268761"/>
            <a:ext cx="9144000" cy="5589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48264" y="4293096"/>
            <a:ext cx="0" cy="36004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48264" y="4653136"/>
            <a:ext cx="217111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48264" y="4293096"/>
            <a:ext cx="217111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19383" y="4293096"/>
            <a:ext cx="0" cy="36004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48264" y="4869160"/>
            <a:ext cx="0" cy="4320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48264" y="4869160"/>
            <a:ext cx="19442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48264" y="5301208"/>
            <a:ext cx="19442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92480" y="4869160"/>
            <a:ext cx="0" cy="4320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131840" y="1124744"/>
            <a:ext cx="3816424" cy="334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6732240" y="980728"/>
            <a:ext cx="360040" cy="3888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3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Устойчивое развитие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79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Green Growth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5949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" y="5705475"/>
            <a:ext cx="1876425" cy="115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772816"/>
            <a:ext cx="17335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Перспективы укрепления </a:t>
            </a:r>
            <a:r>
              <a:rPr lang="ru-RU" altLang="ja-JP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партнерства </a:t>
            </a:r>
            <a:r>
              <a:rPr lang="ru-RU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регионов </a:t>
            </a:r>
            <a:r>
              <a:rPr lang="en-US" altLang="ja-JP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altLang="ja-JP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Зеленого роста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В период 2011 - 2012 года основное внимание было уделено  подготовке и активному участию МКУР к Всемирному Саммиту ООН по устойчивому развитию в Рио-де-Жанейро, 20-23 июня 2012 г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4572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На Пленарной сессии Конференции ООН был представлен доклад о перспективах перехода Казахстана к зеленой экономике, основанной на приоритетах Глобальной </a:t>
            </a:r>
            <a:r>
              <a:rPr lang="ru-RU" sz="2400" dirty="0" err="1"/>
              <a:t>энергоэкологической</a:t>
            </a:r>
            <a:r>
              <a:rPr lang="ru-RU" sz="2400" dirty="0"/>
              <a:t> стратегии и Программы Партнерства «Зеленый мост», освещены вопросы регионального сотрудничества в Центральной Азии по решению острых экологических проблем, таких как Арал, таяние ледников, деградация экосистем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4572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Был проведен сайд-</a:t>
            </a:r>
            <a:r>
              <a:rPr lang="ru-RU" sz="2400" dirty="0" err="1"/>
              <a:t>ивент</a:t>
            </a:r>
            <a:r>
              <a:rPr lang="ru-RU" sz="2400" dirty="0"/>
              <a:t> «Время радикальных стратегических решений» в целях продвижения данных инициатив.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1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77" y="332656"/>
            <a:ext cx="9144000" cy="13876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Перспективы укрепления партнерства регионов </a:t>
            </a:r>
            <a:r>
              <a:rPr lang="en-US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altLang="ja-JP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Зеленого роста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0" y="1772816"/>
            <a:ext cx="9144000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на выполнение решений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Партнерства «Зеленый мост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Сохранение </a:t>
            </a:r>
            <a:r>
              <a:rPr lang="ru-RU" sz="2000" dirty="0"/>
              <a:t>экосистем и инвестиции в </a:t>
            </a:r>
            <a:r>
              <a:rPr lang="ru-RU" sz="2000" dirty="0" smtClean="0"/>
              <a:t>природный </a:t>
            </a:r>
            <a:r>
              <a:rPr lang="ru-RU" sz="2000" dirty="0"/>
              <a:t>капитал и   </a:t>
            </a:r>
            <a:r>
              <a:rPr lang="en-US" sz="2000" dirty="0" smtClean="0"/>
              <a:t>     </a:t>
            </a:r>
            <a:r>
              <a:rPr lang="ru-RU" sz="2000" dirty="0" err="1" smtClean="0"/>
              <a:t>экосистемные</a:t>
            </a:r>
            <a:r>
              <a:rPr lang="ru-RU" sz="2000" dirty="0" smtClean="0"/>
              <a:t> </a:t>
            </a:r>
            <a:r>
              <a:rPr lang="ru-RU" sz="2000" dirty="0"/>
              <a:t>услуги;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Устойчивая </a:t>
            </a:r>
            <a:r>
              <a:rPr lang="ru-RU" sz="2000" dirty="0"/>
              <a:t>энергетика, ее доступность и эффективность;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Продовольственная </a:t>
            </a:r>
            <a:r>
              <a:rPr lang="ru-RU" sz="2000" dirty="0"/>
              <a:t>безопасность;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Городская </a:t>
            </a:r>
            <a:r>
              <a:rPr lang="ru-RU" sz="2000" dirty="0"/>
              <a:t>инфраструктура, </a:t>
            </a:r>
            <a:r>
              <a:rPr lang="ru-RU" sz="2000" dirty="0" err="1"/>
              <a:t>экопоселения</a:t>
            </a:r>
            <a:r>
              <a:rPr lang="ru-RU" sz="2000" dirty="0"/>
              <a:t> и устойчивый транспорт;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Адаптация </a:t>
            </a:r>
            <a:r>
              <a:rPr lang="ru-RU" sz="2000" dirty="0"/>
              <a:t>к климату</a:t>
            </a:r>
            <a:r>
              <a:rPr lang="en-US" sz="2000" dirty="0"/>
              <a:t> </a:t>
            </a:r>
            <a:r>
              <a:rPr lang="ru-RU" sz="2000" dirty="0"/>
              <a:t>и готовность к природным катаклизмам. 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4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1"/>
            <a:ext cx="9144000" cy="88008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Перспективы развития </a:t>
            </a:r>
            <a:r>
              <a:rPr lang="ru-RU" sz="4000" dirty="0" err="1" smtClean="0"/>
              <a:t>экопортала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552739"/>
            <a:ext cx="8100392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Информационная поддержка реализации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мероприятий;</a:t>
            </a:r>
          </a:p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Дальнейшее развитие информационных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баз;</a:t>
            </a:r>
          </a:p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web-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страниц региональных структур МКУР на базе экологического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портала;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работы сайта в режиме русского и английского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языков.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www.ecoportalca.kz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7" descr="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039"/>
            <a:ext cx="809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ки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6683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тад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turkmen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2996952"/>
            <a:ext cx="819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у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" y="3645024"/>
            <a:ext cx="828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6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8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8157" y="4941168"/>
            <a:ext cx="7165379" cy="7384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7" descr="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4449"/>
            <a:ext cx="809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ки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32" y="1072657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тад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47" y="1060666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urkmen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23" y="1070190"/>
            <a:ext cx="819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у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60809"/>
            <a:ext cx="828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tip mk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65" y="2132856"/>
            <a:ext cx="2722563" cy="23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4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77"/>
            <a:ext cx="9144000" cy="5798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сайте размещаются последние экологические новости в Центрально-Азиатском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35459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3"/>
            <a:ext cx="9144000" cy="6093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Значимые экологические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49756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амочная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конвенция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охране окружающей среды в Центральной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257716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Региональный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действий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охране окружающей среды ЦА</a:t>
            </a:r>
          </a:p>
        </p:txBody>
      </p:sp>
    </p:spTree>
    <p:extLst>
      <p:ext uri="{BB962C8B-B14F-4D97-AF65-F5344CB8AC3E}">
        <p14:creationId xmlns:p14="http://schemas.microsoft.com/office/powerpoint/2010/main" val="5926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849"/>
            <a:ext cx="9144000" cy="58161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Глобальная Экологическая Перспектива</a:t>
            </a:r>
          </a:p>
        </p:txBody>
      </p:sp>
    </p:spTree>
    <p:extLst>
      <p:ext uri="{BB962C8B-B14F-4D97-AF65-F5344CB8AC3E}">
        <p14:creationId xmlns:p14="http://schemas.microsoft.com/office/powerpoint/2010/main" val="121853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ПБАМ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705"/>
            <a:ext cx="9144000" cy="5076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0"/>
            <a:ext cx="9144000" cy="181619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Профили стран, </a:t>
            </a:r>
            <a:br>
              <a:rPr lang="ru-RU" sz="3600" dirty="0" smtClean="0"/>
            </a:br>
            <a:r>
              <a:rPr lang="ru-RU" sz="3600" dirty="0" smtClean="0"/>
              <a:t>подготовленные отделениями</a:t>
            </a:r>
            <a:br>
              <a:rPr lang="ru-RU" sz="3600" dirty="0" smtClean="0"/>
            </a:br>
            <a:r>
              <a:rPr lang="ru-RU" sz="3600" dirty="0" smtClean="0"/>
              <a:t> НИЦ МКУР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47378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254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Экологический портал  НИЦ МКУР МФСА www.ecoportalca.kz</vt:lpstr>
      <vt:lpstr>Презентация PowerPoint</vt:lpstr>
      <vt:lpstr>На сайте размещаются последние экологические новости в Центрально-Азиатском регионе</vt:lpstr>
      <vt:lpstr>Значимые экологические события</vt:lpstr>
      <vt:lpstr>Рамочная конвенция об охране окружающей среды в Центральной Азии</vt:lpstr>
      <vt:lpstr>Региональный план действий  по охране окружающей среды ЦА</vt:lpstr>
      <vt:lpstr>Глобальная Экологическая Перспектива</vt:lpstr>
      <vt:lpstr>ПБАМ</vt:lpstr>
      <vt:lpstr>Профили стран,  подготовленные отделениями  НИЦ МКУР</vt:lpstr>
      <vt:lpstr>В разделе «Международные соглашения» размещены международные договора и конвенции, подписанные и ратифицированные странами Центральной Азии</vt:lpstr>
      <vt:lpstr>Environment Knowledge Hub</vt:lpstr>
      <vt:lpstr>Молодежная сеть</vt:lpstr>
      <vt:lpstr>Разделе «Оценка экосистем»:   отчеты оценки экосистем на пороге тысячелетия</vt:lpstr>
      <vt:lpstr>Разработаны разделы  «Устойчивое развитие» и «Green Growth»</vt:lpstr>
      <vt:lpstr>Устойчивое развитие </vt:lpstr>
      <vt:lpstr>Green Growth</vt:lpstr>
      <vt:lpstr>Перспективы укрепления партнерства регионов  для Зеленого роста</vt:lpstr>
      <vt:lpstr>Перспективы укрепления партнерства регионов  для Зеленого роста</vt:lpstr>
      <vt:lpstr>Перспективы развития экопортала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dcterms:created xsi:type="dcterms:W3CDTF">2012-11-14T05:33:17Z</dcterms:created>
  <dcterms:modified xsi:type="dcterms:W3CDTF">2012-11-14T11:20:43Z</dcterms:modified>
</cp:coreProperties>
</file>